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150" d="100"/>
          <a:sy n="150" d="100"/>
        </p:scale>
        <p:origin x="294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0E7BCD-97D8-A925-A576-12A5B5C8B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00E9807-B9B2-9DA3-9641-1B4FDA995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8EEFC17-428C-2C26-3A29-3AA725A14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8E7AA7D-B0C9-F252-6AC3-D35AAD9B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7897A9E-7036-B7A6-C810-19DA2EFCE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004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EF5494-F9AB-3126-2909-CF6A8C07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52CD415-B9E7-938E-6DB8-434CB9C98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93A8389-CAD3-082A-F604-B31FF1C90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53743DE-E0B0-3E2A-1D72-AC9030122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2EDCF46-7DAE-BC55-AFAC-DA609ACA5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788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C94063B-E675-A797-8744-D0B2F7F47D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3300DFB-7661-5008-80EB-36B14CD68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5F06668-B26E-0689-B1D9-EC94BC431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36F98BA-0948-3CB1-2D78-6CD15C01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4E306A4-E4E2-C034-C738-A69A272A6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9333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C5A6CE-D1F4-175E-2742-D23D1F468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DB82D9-06C8-9C46-D804-8BB17FD8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33215C6-75DE-252E-A634-92DF4D78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040C9E-50C5-8D74-A784-12EF44DB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C545C31-A2C0-B265-45DA-F381CA8FB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307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C759CB-C1FB-282D-5583-96093799E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2F2EEEB-B37C-0212-E2A6-3B0FBC1A0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6097349-971B-DC82-C59F-38AD41FE1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26E3DA2-DCD2-7CB5-7657-7BFA1A1B0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3873B0C-B157-E964-FD2B-64816845F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974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3B95FF-4717-3DCB-2C18-E63E87790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7ED7761-30D6-059C-434E-1E00F8447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723C9D9-5BC3-811C-FA76-9A435B2F5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A2C97F-E769-F162-98AD-33C45D460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5B868C6-7CF7-5736-8EC7-6C19BBC4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4CDBEA7-9016-E1A5-9B7D-4BD015DB4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014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5EAEA6-9BB7-DEC0-4A7F-225EE50DD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D9DF9BC-075F-DA35-876A-61339BC85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4B124EE-6E99-3920-C837-3660C1DDE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D514E79-1247-82F5-9DBF-72046E9FD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207E64B-B2B5-2D6F-7862-056CCF2FAA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349A34C-12EF-2A03-DFFB-FA794CD44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34C73FF-35AA-4C18-1658-982DEDBC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95BC25A-BCA4-D929-B18A-B5B44E586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871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06A9EF-9BC4-98FE-D0DD-56EAB2409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51FD98A-CF77-7DA4-3E02-02D3675C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37FD5CF-1741-A98F-A8E9-C37C91B29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EE679FD-E283-A7B3-652E-46C0F49F1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275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D392321-8B37-205E-CA60-B6307EB25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CA8121F-C1CC-E6F6-3839-F50E7509F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B4B8FC1-E53D-CAAC-E4D4-D85E2C07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748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354B58-04A6-8C5B-B385-917CD3734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6B0D2E7-44D2-5F75-3041-9C3BBA36B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4558394-2833-850B-83D1-3E2C54917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C8A5011-F32C-8A9E-6C3F-765A30352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52BEC51-58A4-4E0F-DBC1-419A5B89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E620FBC-59E6-2DE7-6461-3116B3BC0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8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F53F59-90E1-9124-E344-72BE9DA5B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024F5DCC-FDBA-AE98-B177-86AC48A781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F8530BC-8A33-A50A-DEFD-B55B53A60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A2EE0F8-47B0-87DF-0BD3-529A6FA49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8F0AAAA-715D-61D7-D0FD-85CD00B0B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79C0293-9987-6CD5-70B3-70831304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822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7B95B13-FECC-691D-ACE1-1B70C06F2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7C61CC5-8A33-07FB-DA8D-5EDBA6A6D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19C6229-33FF-8AEA-B29B-678C0872A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E65DA-860B-497D-8429-F2EAD0D439B6}" type="datetimeFigureOut">
              <a:rPr lang="nb-NO" smtClean="0"/>
              <a:t>06.06.2023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DDE0F74-9EC0-53E8-E7E8-C17319027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53D6DBC-1768-2E0F-32B1-9FB25A9DC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3D604-8943-4245-9D2C-F3F30AC30A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369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Et bilde som inneholder tekst, skjermbilde, lagsport, fotball&#10;&#10;Automatisk generert beskrivelse">
            <a:extLst>
              <a:ext uri="{FF2B5EF4-FFF2-40B4-BE49-F238E27FC236}">
                <a16:creationId xmlns:a16="http://schemas.microsoft.com/office/drawing/2014/main" id="{81936EE2-A259-ED57-FB0A-6620B498B0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Undertittel 2">
            <a:extLst>
              <a:ext uri="{FF2B5EF4-FFF2-40B4-BE49-F238E27FC236}">
                <a16:creationId xmlns:a16="http://schemas.microsoft.com/office/drawing/2014/main" id="{B7A21BA5-51B4-32A5-7607-B032D8818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037" y="4145370"/>
            <a:ext cx="5889457" cy="2477680"/>
          </a:xfrm>
        </p:spPr>
        <p:txBody>
          <a:bodyPr>
            <a:normAutofit/>
          </a:bodyPr>
          <a:lstStyle/>
          <a:p>
            <a:r>
              <a:rPr lang="nb-NO" sz="1100" i="1" dirty="0">
                <a:solidFill>
                  <a:schemeClr val="bg1"/>
                </a:solidFill>
              </a:rPr>
              <a:t>Her kan dere endre teksten til å passe det dere ønsker i invitasjonen.</a:t>
            </a:r>
          </a:p>
          <a:p>
            <a:r>
              <a:rPr lang="nb-NO" sz="1100" i="1" dirty="0">
                <a:solidFill>
                  <a:schemeClr val="bg1"/>
                </a:solidFill>
              </a:rPr>
              <a:t>Følgende informasjon kan være nyttig å ha med:</a:t>
            </a:r>
          </a:p>
          <a:p>
            <a:r>
              <a:rPr lang="nb-NO" sz="1100" i="1" dirty="0">
                <a:solidFill>
                  <a:schemeClr val="bg1"/>
                </a:solidFill>
              </a:rPr>
              <a:t>Dørene til VIP åpner to timer før kampstart – faglig oppvarming åpner 3 timer før.</a:t>
            </a:r>
            <a:br>
              <a:rPr lang="nb-NO" sz="1100" i="1" dirty="0">
                <a:solidFill>
                  <a:schemeClr val="bg1"/>
                </a:solidFill>
              </a:rPr>
            </a:br>
            <a:r>
              <a:rPr lang="nb-NO" sz="1100" i="1" dirty="0">
                <a:solidFill>
                  <a:schemeClr val="bg1"/>
                </a:solidFill>
              </a:rPr>
              <a:t>Husk påmelding til Faglig oppvarming (klubbullevaal.no/for-medlemmer).</a:t>
            </a:r>
            <a:br>
              <a:rPr lang="nb-NO" sz="1100" i="1" dirty="0">
                <a:solidFill>
                  <a:schemeClr val="bg1"/>
                </a:solidFill>
              </a:rPr>
            </a:br>
            <a:r>
              <a:rPr lang="nb-NO" sz="1100" i="1" dirty="0">
                <a:solidFill>
                  <a:schemeClr val="bg1"/>
                </a:solidFill>
              </a:rPr>
              <a:t>Det serveres mat og drikke på alle konsepter.</a:t>
            </a:r>
            <a:br>
              <a:rPr lang="nb-NO" sz="1100" i="1" dirty="0">
                <a:solidFill>
                  <a:schemeClr val="bg1"/>
                </a:solidFill>
              </a:rPr>
            </a:br>
            <a:r>
              <a:rPr lang="nb-NO" sz="1100" i="1" dirty="0">
                <a:solidFill>
                  <a:schemeClr val="bg1"/>
                </a:solidFill>
              </a:rPr>
              <a:t>Sjekk din meny i infoboksen på </a:t>
            </a:r>
            <a:r>
              <a:rPr lang="nb-NO" sz="1100" i="1" dirty="0" err="1">
                <a:solidFill>
                  <a:schemeClr val="bg1"/>
                </a:solidFill>
              </a:rPr>
              <a:t>kampsiden</a:t>
            </a:r>
            <a:r>
              <a:rPr lang="nb-NO" sz="1100" i="1" dirty="0">
                <a:solidFill>
                  <a:schemeClr val="bg1"/>
                </a:solidFill>
              </a:rPr>
              <a:t> på «</a:t>
            </a:r>
            <a:r>
              <a:rPr lang="nb-NO" sz="1100" b="1" dirty="0">
                <a:solidFill>
                  <a:schemeClr val="bg1"/>
                </a:solidFill>
              </a:rPr>
              <a:t>For Medlemmer</a:t>
            </a:r>
            <a:r>
              <a:rPr lang="nb-NO" sz="1100" i="1" dirty="0">
                <a:solidFill>
                  <a:schemeClr val="bg1"/>
                </a:solidFill>
              </a:rPr>
              <a:t>» på vår hjemmeside.</a:t>
            </a:r>
            <a:br>
              <a:rPr lang="nb-NO" sz="1100" i="1" dirty="0">
                <a:solidFill>
                  <a:schemeClr val="bg1"/>
                </a:solidFill>
              </a:rPr>
            </a:br>
            <a:r>
              <a:rPr lang="nb-NO" sz="1100" i="1" dirty="0">
                <a:solidFill>
                  <a:schemeClr val="bg1"/>
                </a:solidFill>
              </a:rPr>
              <a:t>Husk at passordet er «</a:t>
            </a:r>
            <a:r>
              <a:rPr lang="nb-NO" sz="1100" b="1" dirty="0" err="1">
                <a:solidFill>
                  <a:schemeClr val="bg1"/>
                </a:solidFill>
              </a:rPr>
              <a:t>haaland</a:t>
            </a:r>
            <a:r>
              <a:rPr lang="nb-NO" sz="1100" i="1" dirty="0">
                <a:solidFill>
                  <a:schemeClr val="bg1"/>
                </a:solidFill>
              </a:rPr>
              <a:t>».</a:t>
            </a:r>
          </a:p>
          <a:p>
            <a:r>
              <a:rPr lang="nb-NO" sz="1100" i="1" dirty="0">
                <a:solidFill>
                  <a:schemeClr val="bg1"/>
                </a:solidFill>
              </a:rPr>
              <a:t>Husk å dobbeltsjekk kampinformasjonen på </a:t>
            </a:r>
            <a:r>
              <a:rPr lang="nb-NO" sz="1100" i="1" dirty="0" err="1">
                <a:solidFill>
                  <a:schemeClr val="bg1"/>
                </a:solidFill>
              </a:rPr>
              <a:t>kampsiden</a:t>
            </a:r>
            <a:r>
              <a:rPr lang="nb-NO" sz="1100" i="1" dirty="0">
                <a:solidFill>
                  <a:schemeClr val="bg1"/>
                </a:solidFill>
              </a:rPr>
              <a:t> før du sender ut invitasjonen.</a:t>
            </a:r>
          </a:p>
          <a:p>
            <a:r>
              <a:rPr lang="nb-NO" sz="1100" i="1" dirty="0">
                <a:solidFill>
                  <a:schemeClr val="bg1"/>
                </a:solidFill>
              </a:rPr>
              <a:t>Du kan fint legge inn egen logo i invitasjonen, sett at den legges på den blå bakgrunnen – ikke over bildet til høyre.</a:t>
            </a:r>
          </a:p>
          <a:p>
            <a:r>
              <a:rPr lang="nb-NO" sz="1100" i="1" dirty="0">
                <a:solidFill>
                  <a:schemeClr val="bg1"/>
                </a:solidFill>
              </a:rPr>
              <a:t>Det kan lønne seg å eksportere lysbildet som en PDF før du sender ut.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9EC2018-6015-0D52-5269-AE6250801B48}"/>
              </a:ext>
            </a:extLst>
          </p:cNvPr>
          <p:cNvSpPr txBox="1"/>
          <p:nvPr/>
        </p:nvSpPr>
        <p:spPr>
          <a:xfrm>
            <a:off x="1347535" y="1960776"/>
            <a:ext cx="474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dirty="0">
                <a:solidFill>
                  <a:schemeClr val="bg1"/>
                </a:solidFill>
              </a:rPr>
              <a:t>DITT FIRMA AS eller LOGO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62679629-C998-95E2-0510-A83A97C642EA}"/>
              </a:ext>
            </a:extLst>
          </p:cNvPr>
          <p:cNvSpPr txBox="1"/>
          <p:nvPr/>
        </p:nvSpPr>
        <p:spPr>
          <a:xfrm>
            <a:off x="1347535" y="3275604"/>
            <a:ext cx="3134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solidFill>
                  <a:schemeClr val="bg1"/>
                </a:solidFill>
              </a:rPr>
              <a:t>NORGE - MOTSTANDER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957FDF7E-E4CD-E48E-622E-6E3F85AD04B8}"/>
              </a:ext>
            </a:extLst>
          </p:cNvPr>
          <p:cNvSpPr txBox="1"/>
          <p:nvPr/>
        </p:nvSpPr>
        <p:spPr>
          <a:xfrm>
            <a:off x="4674268" y="3275604"/>
            <a:ext cx="92643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900" dirty="0">
                <a:solidFill>
                  <a:schemeClr val="bg1"/>
                </a:solidFill>
              </a:rPr>
              <a:t>00. måned</a:t>
            </a:r>
          </a:p>
          <a:p>
            <a:pPr algn="ctr"/>
            <a:r>
              <a:rPr lang="nb-NO" sz="1200" dirty="0">
                <a:solidFill>
                  <a:schemeClr val="bg1"/>
                </a:solidFill>
              </a:rPr>
              <a:t>00:00</a:t>
            </a:r>
          </a:p>
        </p:txBody>
      </p:sp>
    </p:spTree>
    <p:extLst>
      <p:ext uri="{BB962C8B-B14F-4D97-AF65-F5344CB8AC3E}">
        <p14:creationId xmlns:p14="http://schemas.microsoft.com/office/powerpoint/2010/main" val="2497547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151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Norges Idrettsforbund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Edvard Spolén</dc:creator>
  <cp:lastModifiedBy>Edvard Spolén</cp:lastModifiedBy>
  <cp:revision>12</cp:revision>
  <dcterms:created xsi:type="dcterms:W3CDTF">2023-06-05T12:10:14Z</dcterms:created>
  <dcterms:modified xsi:type="dcterms:W3CDTF">2023-06-06T08:04:21Z</dcterms:modified>
</cp:coreProperties>
</file>